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M Serif Display" pitchFamily="2" charset="0"/>
      <p:regular r:id="rId14"/>
    </p:embeddedFont>
    <p:embeddedFont>
      <p:font typeface="TT Fors" panose="020B0604020202020204" charset="0"/>
      <p:regular r:id="rId15"/>
    </p:embeddedFont>
    <p:embeddedFont>
      <p:font typeface="TT For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38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4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624826"/>
            <a:ext cx="18288000" cy="4662174"/>
            <a:chOff x="0" y="0"/>
            <a:chExt cx="2833290" cy="7222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722293"/>
            </a:xfrm>
            <a:custGeom>
              <a:avLst/>
              <a:gdLst/>
              <a:ahLst/>
              <a:cxnLst/>
              <a:rect l="l" t="t" r="r" b="b"/>
              <a:pathLst>
                <a:path w="2833290" h="722293">
                  <a:moveTo>
                    <a:pt x="0" y="0"/>
                  </a:moveTo>
                  <a:lnTo>
                    <a:pt x="2833290" y="0"/>
                  </a:lnTo>
                  <a:lnTo>
                    <a:pt x="2833290" y="722293"/>
                  </a:lnTo>
                  <a:lnTo>
                    <a:pt x="0" y="722293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1440106"/>
            <a:ext cx="8115300" cy="4022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99"/>
              </a:lnSpc>
            </a:pPr>
            <a:r>
              <a:rPr lang="en-US" sz="15499">
                <a:solidFill>
                  <a:srgbClr val="5D534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Italy—Apulia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131310"/>
            <a:ext cx="81153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 b="1" spc="300">
                <a:solidFill>
                  <a:srgbClr val="414B3B"/>
                </a:solidFill>
                <a:latin typeface="TT Fors Bold"/>
                <a:ea typeface="TT Fors Bold"/>
                <a:cs typeface="TT Fors Bold"/>
                <a:sym typeface="TT Fors Bold"/>
              </a:rPr>
              <a:t>MY EXPERIENCE IN THE LIONS YOUTH EXCHANGE PROGRAM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67336"/>
            <a:ext cx="672346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14B3B"/>
                </a:solidFill>
                <a:latin typeface="TT Fors"/>
                <a:ea typeface="TT Fors"/>
                <a:cs typeface="TT Fors"/>
                <a:sym typeface="TT Fors"/>
              </a:rPr>
              <a:t>“Italo Ladisa” Apulia Youth Camp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35833" y="867336"/>
            <a:ext cx="672346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14B3B"/>
                </a:solidFill>
                <a:latin typeface="TT Fors"/>
                <a:ea typeface="TT Fors"/>
                <a:cs typeface="TT Fors"/>
                <a:sym typeface="TT Fors"/>
              </a:rPr>
              <a:t>Veronika Lukyanenko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4317644"/>
            <a:ext cx="9630755" cy="5969356"/>
            <a:chOff x="0" y="0"/>
            <a:chExt cx="2536495" cy="15721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6495" cy="1572176"/>
            </a:xfrm>
            <a:custGeom>
              <a:avLst/>
              <a:gdLst/>
              <a:ahLst/>
              <a:cxnLst/>
              <a:rect l="l" t="t" r="r" b="b"/>
              <a:pathLst>
                <a:path w="2536495" h="1572176">
                  <a:moveTo>
                    <a:pt x="0" y="0"/>
                  </a:moveTo>
                  <a:lnTo>
                    <a:pt x="2536495" y="0"/>
                  </a:lnTo>
                  <a:lnTo>
                    <a:pt x="2536495" y="1572176"/>
                  </a:lnTo>
                  <a:lnTo>
                    <a:pt x="0" y="1572176"/>
                  </a:lnTo>
                  <a:close/>
                </a:path>
              </a:pathLst>
            </a:custGeom>
            <a:solidFill>
              <a:srgbClr val="FFF9F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36495" cy="1610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166111" y="0"/>
            <a:ext cx="2720002" cy="4317644"/>
          </a:xfrm>
          <a:custGeom>
            <a:avLst/>
            <a:gdLst/>
            <a:ahLst/>
            <a:cxnLst/>
            <a:rect l="l" t="t" r="r" b="b"/>
            <a:pathLst>
              <a:path w="2720002" h="4317644">
                <a:moveTo>
                  <a:pt x="0" y="0"/>
                </a:moveTo>
                <a:lnTo>
                  <a:pt x="2720001" y="0"/>
                </a:lnTo>
                <a:lnTo>
                  <a:pt x="2720001" y="4317644"/>
                </a:lnTo>
                <a:lnTo>
                  <a:pt x="0" y="431764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9630755" y="4317644"/>
            <a:ext cx="5060946" cy="5969356"/>
          </a:xfrm>
          <a:custGeom>
            <a:avLst/>
            <a:gdLst/>
            <a:ahLst/>
            <a:cxnLst/>
            <a:rect l="l" t="t" r="r" b="b"/>
            <a:pathLst>
              <a:path w="5060946" h="5969356">
                <a:moveTo>
                  <a:pt x="0" y="0"/>
                </a:moveTo>
                <a:lnTo>
                  <a:pt x="5060946" y="0"/>
                </a:lnTo>
                <a:lnTo>
                  <a:pt x="5060946" y="5969356"/>
                </a:lnTo>
                <a:lnTo>
                  <a:pt x="0" y="59693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8886112" y="0"/>
            <a:ext cx="6374834" cy="4317644"/>
          </a:xfrm>
          <a:custGeom>
            <a:avLst/>
            <a:gdLst/>
            <a:ahLst/>
            <a:cxnLst/>
            <a:rect l="l" t="t" r="r" b="b"/>
            <a:pathLst>
              <a:path w="6374834" h="4317644">
                <a:moveTo>
                  <a:pt x="0" y="0"/>
                </a:moveTo>
                <a:lnTo>
                  <a:pt x="6374835" y="0"/>
                </a:lnTo>
                <a:lnTo>
                  <a:pt x="6374835" y="4317644"/>
                </a:lnTo>
                <a:lnTo>
                  <a:pt x="0" y="431764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4606729" y="6131820"/>
            <a:ext cx="3757889" cy="4282543"/>
          </a:xfrm>
          <a:custGeom>
            <a:avLst/>
            <a:gdLst/>
            <a:ahLst/>
            <a:cxnLst/>
            <a:rect l="l" t="t" r="r" b="b"/>
            <a:pathLst>
              <a:path w="3757889" h="4282543">
                <a:moveTo>
                  <a:pt x="0" y="0"/>
                </a:moveTo>
                <a:lnTo>
                  <a:pt x="3757888" y="0"/>
                </a:lnTo>
                <a:lnTo>
                  <a:pt x="3757888" y="4282544"/>
                </a:lnTo>
                <a:lnTo>
                  <a:pt x="0" y="428254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14606729" y="0"/>
            <a:ext cx="3681271" cy="6131820"/>
          </a:xfrm>
          <a:custGeom>
            <a:avLst/>
            <a:gdLst/>
            <a:ahLst/>
            <a:cxnLst/>
            <a:rect l="l" t="t" r="r" b="b"/>
            <a:pathLst>
              <a:path w="3681271" h="6131820">
                <a:moveTo>
                  <a:pt x="0" y="0"/>
                </a:moveTo>
                <a:lnTo>
                  <a:pt x="3681271" y="0"/>
                </a:lnTo>
                <a:lnTo>
                  <a:pt x="3681271" y="6131820"/>
                </a:lnTo>
                <a:lnTo>
                  <a:pt x="0" y="61318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-407900" y="0"/>
            <a:ext cx="6574011" cy="4317644"/>
          </a:xfrm>
          <a:custGeom>
            <a:avLst/>
            <a:gdLst/>
            <a:ahLst/>
            <a:cxnLst/>
            <a:rect l="l" t="t" r="r" b="b"/>
            <a:pathLst>
              <a:path w="6574011" h="4317644">
                <a:moveTo>
                  <a:pt x="0" y="0"/>
                </a:moveTo>
                <a:lnTo>
                  <a:pt x="6574011" y="0"/>
                </a:lnTo>
                <a:lnTo>
                  <a:pt x="6574011" y="4317644"/>
                </a:lnTo>
                <a:lnTo>
                  <a:pt x="0" y="431764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881428" y="4937456"/>
            <a:ext cx="8115300" cy="1000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00"/>
              </a:lnSpc>
            </a:pPr>
            <a:r>
              <a:rPr lang="en-US" sz="7500">
                <a:solidFill>
                  <a:srgbClr val="414B3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Activ</a:t>
            </a:r>
            <a:r>
              <a:rPr lang="en-US" sz="7500" strike="noStrike">
                <a:solidFill>
                  <a:srgbClr val="414B3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ities &amp; Trips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0577" y="6334125"/>
            <a:ext cx="9197002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414B3B"/>
                </a:solidFill>
                <a:latin typeface="TT Fors"/>
                <a:ea typeface="TT Fors"/>
                <a:cs typeface="TT Fors"/>
                <a:sym typeface="TT Fors"/>
              </a:rPr>
              <a:t> • City visits: Taranto, Gioia del Colle, Alberobello, Castellaneta, Ginosa, Matera, Gravina, Barletta, Castel del Monte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414B3B"/>
                </a:solidFill>
                <a:latin typeface="TT Fors"/>
                <a:ea typeface="TT Fors"/>
                <a:cs typeface="TT Fors"/>
                <a:sym typeface="TT Fors"/>
              </a:rPr>
              <a:t> • Free time at hotel &amp; pool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414B3B"/>
                </a:solidFill>
                <a:latin typeface="TT Fors"/>
                <a:ea typeface="TT Fors"/>
                <a:cs typeface="TT Fors"/>
                <a:sym typeface="TT Fors"/>
              </a:rPr>
              <a:t> • Themed parties (White Party, Waikiki Party)</a:t>
            </a: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414B3B"/>
                </a:solidFill>
                <a:latin typeface="TT Fors"/>
                <a:ea typeface="TT Fors"/>
                <a:cs typeface="TT Fors"/>
                <a:sym typeface="TT Fors"/>
              </a:rPr>
              <a:t> • Gala dinner &amp; closing ceremony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09841"/>
            <a:ext cx="18288000" cy="7677159"/>
            <a:chOff x="0" y="0"/>
            <a:chExt cx="2833290" cy="1189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1189393"/>
            </a:xfrm>
            <a:custGeom>
              <a:avLst/>
              <a:gdLst/>
              <a:ahLst/>
              <a:cxnLst/>
              <a:rect l="l" t="t" r="r" b="b"/>
              <a:pathLst>
                <a:path w="2833290" h="1189393">
                  <a:moveTo>
                    <a:pt x="0" y="0"/>
                  </a:moveTo>
                  <a:lnTo>
                    <a:pt x="2833290" y="0"/>
                  </a:lnTo>
                  <a:lnTo>
                    <a:pt x="2833290" y="1189393"/>
                  </a:lnTo>
                  <a:lnTo>
                    <a:pt x="0" y="1189393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4350" y="3863236"/>
            <a:ext cx="6963967" cy="5395064"/>
            <a:chOff x="0" y="0"/>
            <a:chExt cx="602061" cy="4664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2061" cy="466424"/>
            </a:xfrm>
            <a:custGeom>
              <a:avLst/>
              <a:gdLst/>
              <a:ahLst/>
              <a:cxnLst/>
              <a:rect l="l" t="t" r="r" b="b"/>
              <a:pathLst>
                <a:path w="602061" h="466424">
                  <a:moveTo>
                    <a:pt x="26790" y="0"/>
                  </a:moveTo>
                  <a:lnTo>
                    <a:pt x="575271" y="0"/>
                  </a:lnTo>
                  <a:cubicBezTo>
                    <a:pt x="582377" y="0"/>
                    <a:pt x="589191" y="2822"/>
                    <a:pt x="594215" y="7847"/>
                  </a:cubicBezTo>
                  <a:cubicBezTo>
                    <a:pt x="599239" y="12871"/>
                    <a:pt x="602061" y="19685"/>
                    <a:pt x="602061" y="26790"/>
                  </a:cubicBezTo>
                  <a:lnTo>
                    <a:pt x="602061" y="439634"/>
                  </a:lnTo>
                  <a:cubicBezTo>
                    <a:pt x="602061" y="454429"/>
                    <a:pt x="590067" y="466424"/>
                    <a:pt x="575271" y="466424"/>
                  </a:cubicBezTo>
                  <a:lnTo>
                    <a:pt x="26790" y="466424"/>
                  </a:lnTo>
                  <a:cubicBezTo>
                    <a:pt x="19685" y="466424"/>
                    <a:pt x="12871" y="463601"/>
                    <a:pt x="7847" y="458577"/>
                  </a:cubicBezTo>
                  <a:cubicBezTo>
                    <a:pt x="2822" y="453553"/>
                    <a:pt x="0" y="446739"/>
                    <a:pt x="0" y="439634"/>
                  </a:cubicBezTo>
                  <a:lnTo>
                    <a:pt x="0" y="26790"/>
                  </a:lnTo>
                  <a:cubicBezTo>
                    <a:pt x="0" y="19685"/>
                    <a:pt x="2822" y="12871"/>
                    <a:pt x="7847" y="7847"/>
                  </a:cubicBezTo>
                  <a:cubicBezTo>
                    <a:pt x="12871" y="2822"/>
                    <a:pt x="19685" y="0"/>
                    <a:pt x="26790" y="0"/>
                  </a:cubicBezTo>
                  <a:close/>
                </a:path>
              </a:pathLst>
            </a:custGeom>
            <a:solidFill>
              <a:srgbClr val="FFF9F3">
                <a:alpha val="88627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602061" cy="514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41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79867" y="971550"/>
            <a:ext cx="12728265" cy="116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en-US" sz="87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</a:t>
            </a:r>
            <a:r>
              <a:rPr lang="en-US" sz="8799" strike="noStrike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at I Take With 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0311" y="4191000"/>
            <a:ext cx="6592044" cy="521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First time in Italy – unforgettable experience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Grateful to host families for kindness &amp; warmth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Thankful to camp leaders for their energy &amp; support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Made wonderful international friends</a:t>
            </a:r>
          </a:p>
          <a:p>
            <a:pPr marL="647698" lvl="1" indent="-323849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Memories I will keep forever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23746" y="0"/>
            <a:ext cx="12464254" cy="10287000"/>
            <a:chOff x="0" y="0"/>
            <a:chExt cx="1931039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1039" cy="1593725"/>
            </a:xfrm>
            <a:custGeom>
              <a:avLst/>
              <a:gdLst/>
              <a:ahLst/>
              <a:cxnLst/>
              <a:rect l="l" t="t" r="r" b="b"/>
              <a:pathLst>
                <a:path w="1931039" h="1593725">
                  <a:moveTo>
                    <a:pt x="0" y="0"/>
                  </a:moveTo>
                  <a:lnTo>
                    <a:pt x="1931039" y="0"/>
                  </a:lnTo>
                  <a:lnTo>
                    <a:pt x="193103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58828" y="1028700"/>
            <a:ext cx="7023843" cy="8229600"/>
            <a:chOff x="0" y="0"/>
            <a:chExt cx="1849901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49901" cy="2167467"/>
            </a:xfrm>
            <a:custGeom>
              <a:avLst/>
              <a:gdLst/>
              <a:ahLst/>
              <a:cxnLst/>
              <a:rect l="l" t="t" r="r" b="b"/>
              <a:pathLst>
                <a:path w="1849901" h="2167467">
                  <a:moveTo>
                    <a:pt x="0" y="0"/>
                  </a:moveTo>
                  <a:lnTo>
                    <a:pt x="1849901" y="0"/>
                  </a:lnTo>
                  <a:lnTo>
                    <a:pt x="184990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9F3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4990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80572" y="3183970"/>
            <a:ext cx="5980356" cy="116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>
                <a:solidFill>
                  <a:srgbClr val="414B3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END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5161" y="5089840"/>
            <a:ext cx="5751177" cy="153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4000">
                <a:solidFill>
                  <a:srgbClr val="414B3B">
                    <a:alpha val="75686"/>
                  </a:srgbClr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Thanks to the Lions Club for this wonderful experience!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0" y="3537744"/>
            <a:ext cx="18288000" cy="4556422"/>
            <a:chOff x="0" y="0"/>
            <a:chExt cx="4816593" cy="1200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200045"/>
            </a:xfrm>
            <a:custGeom>
              <a:avLst/>
              <a:gdLst/>
              <a:ahLst/>
              <a:cxnLst/>
              <a:rect l="l" t="t" r="r" b="b"/>
              <a:pathLst>
                <a:path w="4816592" h="1200045">
                  <a:moveTo>
                    <a:pt x="0" y="0"/>
                  </a:moveTo>
                  <a:lnTo>
                    <a:pt x="4816592" y="0"/>
                  </a:lnTo>
                  <a:lnTo>
                    <a:pt x="4816592" y="1200045"/>
                  </a:lnTo>
                  <a:lnTo>
                    <a:pt x="0" y="1200045"/>
                  </a:lnTo>
                  <a:close/>
                </a:path>
              </a:pathLst>
            </a:custGeom>
            <a:solidFill>
              <a:srgbClr val="5D5340">
                <a:alpha val="57647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238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90258"/>
            <a:ext cx="8833046" cy="2132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9"/>
              </a:lnSpc>
            </a:pPr>
            <a:r>
              <a:rPr lang="en-US" sz="81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Owerview/Table of Contents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72867"/>
            <a:ext cx="7310841" cy="363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FFF9F3"/>
                </a:solidFill>
                <a:latin typeface="TT Fors Bold"/>
                <a:ea typeface="TT Fors Bold"/>
                <a:cs typeface="TT Fors Bold"/>
                <a:sym typeface="TT Fors Bold"/>
              </a:rPr>
              <a:t>General Information</a:t>
            </a:r>
          </a:p>
          <a:p>
            <a:pPr algn="l">
              <a:lnSpc>
                <a:spcPts val="4199"/>
              </a:lnSpc>
            </a:pPr>
            <a:endParaRPr lang="en-US" sz="2999" b="1" dirty="0">
              <a:solidFill>
                <a:srgbClr val="FFF9F3"/>
              </a:solidFill>
              <a:latin typeface="TT Fors Bold"/>
              <a:ea typeface="TT Fors Bold"/>
              <a:cs typeface="TT Fors Bold"/>
              <a:sym typeface="TT Fors Bold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FFF9F3"/>
                </a:solidFill>
                <a:latin typeface="TT Fors Bold"/>
                <a:ea typeface="TT Fors Bold"/>
                <a:cs typeface="TT Fors Bold"/>
                <a:sym typeface="TT Fors Bold"/>
              </a:rPr>
              <a:t>My Host Families</a:t>
            </a:r>
          </a:p>
          <a:p>
            <a:pPr algn="l">
              <a:lnSpc>
                <a:spcPts val="4199"/>
              </a:lnSpc>
            </a:pPr>
            <a:endParaRPr lang="en-US" sz="2999" b="1" dirty="0">
              <a:solidFill>
                <a:srgbClr val="FFF9F3"/>
              </a:solidFill>
              <a:latin typeface="TT Fors Bold"/>
              <a:ea typeface="TT Fors Bold"/>
              <a:cs typeface="TT Fors Bold"/>
              <a:sym typeface="TT Fors Bold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FFF9F3"/>
                </a:solidFill>
                <a:latin typeface="TT Fors Bold"/>
                <a:ea typeface="TT Fors Bold"/>
                <a:cs typeface="TT Fors Bold"/>
                <a:sym typeface="TT Fors Bold"/>
              </a:rPr>
              <a:t>Camp Week</a:t>
            </a:r>
          </a:p>
          <a:p>
            <a:pPr algn="l">
              <a:lnSpc>
                <a:spcPts val="4199"/>
              </a:lnSpc>
            </a:pPr>
            <a:endParaRPr lang="en-US" sz="2999" b="1" dirty="0">
              <a:solidFill>
                <a:srgbClr val="FFF9F3"/>
              </a:solidFill>
              <a:latin typeface="TT Fors Bold"/>
              <a:ea typeface="TT Fors Bold"/>
              <a:cs typeface="TT Fors Bold"/>
              <a:sym typeface="TT Fors Bold"/>
            </a:endParaRP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b="1" dirty="0">
                <a:solidFill>
                  <a:srgbClr val="FFF9F3"/>
                </a:solidFill>
                <a:latin typeface="TT Fors Bold"/>
                <a:ea typeface="TT Fors Bold"/>
                <a:cs typeface="TT Fors Bold"/>
                <a:sym typeface="TT Fors Bold"/>
              </a:rPr>
              <a:t>What I Learned &amp; 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494309" cy="10287000"/>
            <a:chOff x="0" y="0"/>
            <a:chExt cx="1315991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5991" cy="1593725"/>
            </a:xfrm>
            <a:custGeom>
              <a:avLst/>
              <a:gdLst/>
              <a:ahLst/>
              <a:cxnLst/>
              <a:rect l="l" t="t" r="r" b="b"/>
              <a:pathLst>
                <a:path w="1315991" h="1593725">
                  <a:moveTo>
                    <a:pt x="0" y="0"/>
                  </a:moveTo>
                  <a:lnTo>
                    <a:pt x="1315991" y="0"/>
                  </a:lnTo>
                  <a:lnTo>
                    <a:pt x="131599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1188" t="-20661" b="-1754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448481" y="1171575"/>
            <a:ext cx="7810819" cy="21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200"/>
              </a:lnSpc>
            </a:pPr>
            <a:r>
              <a:rPr lang="en-US" sz="8200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General Information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46799" y="3661377"/>
            <a:ext cx="8763308" cy="518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Location: Southern Italy – “heel of the boot”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Surrounded by Adriatic &amp; Ionian Seas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Climate: hot and sunny in summer</a:t>
            </a:r>
          </a:p>
          <a:p>
            <a:pPr marL="647698" lvl="1" indent="-323849" algn="l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Program duration: 3 weeks</a:t>
            </a:r>
          </a:p>
          <a:p>
            <a:pPr algn="just">
              <a:lnSpc>
                <a:spcPts val="5999"/>
              </a:lnSpc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      Week 1: Host Family 1</a:t>
            </a:r>
          </a:p>
          <a:p>
            <a:pPr algn="just">
              <a:lnSpc>
                <a:spcPts val="5999"/>
              </a:lnSpc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      Week 2: Host Family 2</a:t>
            </a:r>
          </a:p>
          <a:p>
            <a:pPr algn="just">
              <a:lnSpc>
                <a:spcPts val="5999"/>
              </a:lnSpc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      Week 3: International Camp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17883" y="-287332"/>
            <a:ext cx="7670117" cy="6394960"/>
          </a:xfrm>
          <a:custGeom>
            <a:avLst/>
            <a:gdLst/>
            <a:ahLst/>
            <a:cxnLst/>
            <a:rect l="l" t="t" r="r" b="b"/>
            <a:pathLst>
              <a:path w="7670117" h="6394960">
                <a:moveTo>
                  <a:pt x="0" y="0"/>
                </a:moveTo>
                <a:lnTo>
                  <a:pt x="7670117" y="0"/>
                </a:lnTo>
                <a:lnTo>
                  <a:pt x="7670117" y="6394960"/>
                </a:lnTo>
                <a:lnTo>
                  <a:pt x="0" y="639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0617883" y="6107628"/>
            <a:ext cx="7670117" cy="4179372"/>
          </a:xfrm>
          <a:custGeom>
            <a:avLst/>
            <a:gdLst/>
            <a:ahLst/>
            <a:cxnLst/>
            <a:rect l="l" t="t" r="r" b="b"/>
            <a:pathLst>
              <a:path w="7670117" h="4179372">
                <a:moveTo>
                  <a:pt x="0" y="0"/>
                </a:moveTo>
                <a:lnTo>
                  <a:pt x="7670117" y="0"/>
                </a:lnTo>
                <a:lnTo>
                  <a:pt x="7670117" y="4179372"/>
                </a:lnTo>
                <a:lnTo>
                  <a:pt x="0" y="41793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1028700" y="1171575"/>
            <a:ext cx="9589183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00"/>
              </a:lnSpc>
            </a:pPr>
            <a:r>
              <a:rPr lang="en-US" sz="8000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My Fir</a:t>
            </a:r>
            <a:r>
              <a:rPr lang="en-US" sz="8000" strike="noStrike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 Host Family</a:t>
            </a:r>
          </a:p>
          <a:p>
            <a:pPr marL="0" lvl="0" indent="0" algn="just">
              <a:lnSpc>
                <a:spcPts val="8000"/>
              </a:lnSpc>
            </a:pPr>
            <a:r>
              <a:rPr lang="en-US" sz="8000" strike="noStrike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Members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076699"/>
            <a:ext cx="8763308" cy="5181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Host mother–Daniela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Host father–Giuseppe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First daughter–Saira Tatiana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Second daughter–Paula Alejandra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Grandmother–Matilde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Grandfather–Giovanni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4 cats–Emmicia, Gigi, Marvel and Dora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487446" cy="4865584"/>
          </a:xfrm>
          <a:custGeom>
            <a:avLst/>
            <a:gdLst/>
            <a:ahLst/>
            <a:cxnLst/>
            <a:rect l="l" t="t" r="r" b="b"/>
            <a:pathLst>
              <a:path w="6487446" h="4865584">
                <a:moveTo>
                  <a:pt x="0" y="0"/>
                </a:moveTo>
                <a:lnTo>
                  <a:pt x="6487446" y="0"/>
                </a:lnTo>
                <a:lnTo>
                  <a:pt x="6487446" y="4865584"/>
                </a:lnTo>
                <a:lnTo>
                  <a:pt x="0" y="4865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3243723" y="4873775"/>
            <a:ext cx="3243723" cy="5451365"/>
          </a:xfrm>
          <a:custGeom>
            <a:avLst/>
            <a:gdLst/>
            <a:ahLst/>
            <a:cxnLst/>
            <a:rect l="l" t="t" r="r" b="b"/>
            <a:pathLst>
              <a:path w="3243723" h="5451365">
                <a:moveTo>
                  <a:pt x="0" y="0"/>
                </a:moveTo>
                <a:lnTo>
                  <a:pt x="3243723" y="0"/>
                </a:lnTo>
                <a:lnTo>
                  <a:pt x="3243723" y="5451365"/>
                </a:lnTo>
                <a:lnTo>
                  <a:pt x="0" y="54513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0" y="4873775"/>
            <a:ext cx="3243723" cy="5451365"/>
          </a:xfrm>
          <a:custGeom>
            <a:avLst/>
            <a:gdLst/>
            <a:ahLst/>
            <a:cxnLst/>
            <a:rect l="l" t="t" r="r" b="b"/>
            <a:pathLst>
              <a:path w="3243723" h="5451365">
                <a:moveTo>
                  <a:pt x="0" y="0"/>
                </a:moveTo>
                <a:lnTo>
                  <a:pt x="3243723" y="0"/>
                </a:lnTo>
                <a:lnTo>
                  <a:pt x="3243723" y="5451365"/>
                </a:lnTo>
                <a:lnTo>
                  <a:pt x="0" y="54513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6487446" y="0"/>
            <a:ext cx="6916429" cy="4509453"/>
          </a:xfrm>
          <a:custGeom>
            <a:avLst/>
            <a:gdLst/>
            <a:ahLst/>
            <a:cxnLst/>
            <a:rect l="l" t="t" r="r" b="b"/>
            <a:pathLst>
              <a:path w="6916429" h="4509453">
                <a:moveTo>
                  <a:pt x="0" y="0"/>
                </a:moveTo>
                <a:lnTo>
                  <a:pt x="6916429" y="0"/>
                </a:lnTo>
                <a:lnTo>
                  <a:pt x="6916429" y="4509453"/>
                </a:lnTo>
                <a:lnTo>
                  <a:pt x="0" y="45094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3403875" y="4509453"/>
            <a:ext cx="4884125" cy="5951271"/>
          </a:xfrm>
          <a:custGeom>
            <a:avLst/>
            <a:gdLst/>
            <a:ahLst/>
            <a:cxnLst/>
            <a:rect l="l" t="t" r="r" b="b"/>
            <a:pathLst>
              <a:path w="4884125" h="5951271">
                <a:moveTo>
                  <a:pt x="0" y="0"/>
                </a:moveTo>
                <a:lnTo>
                  <a:pt x="4884125" y="0"/>
                </a:lnTo>
                <a:lnTo>
                  <a:pt x="4884125" y="5951270"/>
                </a:lnTo>
                <a:lnTo>
                  <a:pt x="0" y="595127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13403875" y="12554"/>
            <a:ext cx="4884125" cy="4496899"/>
          </a:xfrm>
          <a:custGeom>
            <a:avLst/>
            <a:gdLst/>
            <a:ahLst/>
            <a:cxnLst/>
            <a:rect l="l" t="t" r="r" b="b"/>
            <a:pathLst>
              <a:path w="4884125" h="4496899">
                <a:moveTo>
                  <a:pt x="0" y="0"/>
                </a:moveTo>
                <a:lnTo>
                  <a:pt x="4884125" y="0"/>
                </a:lnTo>
                <a:lnTo>
                  <a:pt x="4884125" y="4496899"/>
                </a:lnTo>
                <a:lnTo>
                  <a:pt x="0" y="449689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6487446" y="4509453"/>
            <a:ext cx="6916429" cy="5777547"/>
          </a:xfrm>
          <a:custGeom>
            <a:avLst/>
            <a:gdLst/>
            <a:ahLst/>
            <a:cxnLst/>
            <a:rect l="l" t="t" r="r" b="b"/>
            <a:pathLst>
              <a:path w="6916429" h="5777547">
                <a:moveTo>
                  <a:pt x="0" y="0"/>
                </a:moveTo>
                <a:lnTo>
                  <a:pt x="6916429" y="0"/>
                </a:lnTo>
                <a:lnTo>
                  <a:pt x="6916429" y="5777547"/>
                </a:lnTo>
                <a:lnTo>
                  <a:pt x="0" y="577754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9" name="Group 9"/>
          <p:cNvGrpSpPr/>
          <p:nvPr/>
        </p:nvGrpSpPr>
        <p:grpSpPr>
          <a:xfrm>
            <a:off x="4503655" y="3910202"/>
            <a:ext cx="9928697" cy="2466596"/>
            <a:chOff x="0" y="0"/>
            <a:chExt cx="2614966" cy="6496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14966" cy="649639"/>
            </a:xfrm>
            <a:custGeom>
              <a:avLst/>
              <a:gdLst/>
              <a:ahLst/>
              <a:cxnLst/>
              <a:rect l="l" t="t" r="r" b="b"/>
              <a:pathLst>
                <a:path w="2614966" h="649639">
                  <a:moveTo>
                    <a:pt x="0" y="0"/>
                  </a:moveTo>
                  <a:lnTo>
                    <a:pt x="2614966" y="0"/>
                  </a:lnTo>
                  <a:lnTo>
                    <a:pt x="2614966" y="649639"/>
                  </a:lnTo>
                  <a:lnTo>
                    <a:pt x="0" y="649639"/>
                  </a:lnTo>
                  <a:close/>
                </a:path>
              </a:pathLst>
            </a:custGeom>
            <a:solidFill>
              <a:srgbClr val="5D5340">
                <a:alpha val="87843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14966" cy="687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710492" y="4215766"/>
            <a:ext cx="9515025" cy="207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My First Host Family</a:t>
            </a:r>
          </a:p>
          <a:p>
            <a:pPr marL="0" lvl="0" indent="0" algn="ctr">
              <a:lnSpc>
                <a:spcPts val="7999"/>
              </a:lnSpc>
            </a:pPr>
            <a:r>
              <a:rPr lang="en-US" sz="79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Activities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21861" y="9384680"/>
            <a:ext cx="2900809" cy="902320"/>
            <a:chOff x="0" y="0"/>
            <a:chExt cx="3867745" cy="12030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7900" cy="1203093"/>
            </a:xfrm>
            <a:custGeom>
              <a:avLst/>
              <a:gdLst/>
              <a:ahLst/>
              <a:cxnLst/>
              <a:rect l="l" t="t" r="r" b="b"/>
              <a:pathLst>
                <a:path w="977900" h="1203093">
                  <a:moveTo>
                    <a:pt x="0" y="0"/>
                  </a:moveTo>
                  <a:lnTo>
                    <a:pt x="977900" y="0"/>
                  </a:lnTo>
                  <a:lnTo>
                    <a:pt x="977900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77900" y="401386"/>
              <a:ext cx="2889845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Locorotondo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64775" y="3963264"/>
            <a:ext cx="2900809" cy="902320"/>
            <a:chOff x="0" y="0"/>
            <a:chExt cx="3867745" cy="12030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77900" cy="1203093"/>
            </a:xfrm>
            <a:custGeom>
              <a:avLst/>
              <a:gdLst/>
              <a:ahLst/>
              <a:cxnLst/>
              <a:rect l="l" t="t" r="r" b="b"/>
              <a:pathLst>
                <a:path w="977900" h="1203093">
                  <a:moveTo>
                    <a:pt x="0" y="0"/>
                  </a:moveTo>
                  <a:lnTo>
                    <a:pt x="977900" y="0"/>
                  </a:lnTo>
                  <a:lnTo>
                    <a:pt x="977900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77900" y="401386"/>
              <a:ext cx="2889845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Fasano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16134" y="9384680"/>
            <a:ext cx="3775483" cy="902320"/>
            <a:chOff x="0" y="0"/>
            <a:chExt cx="5033977" cy="12030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2764" cy="1203093"/>
            </a:xfrm>
            <a:custGeom>
              <a:avLst/>
              <a:gdLst/>
              <a:ahLst/>
              <a:cxnLst/>
              <a:rect l="l" t="t" r="r" b="b"/>
              <a:pathLst>
                <a:path w="1272764" h="1203093">
                  <a:moveTo>
                    <a:pt x="0" y="0"/>
                  </a:moveTo>
                  <a:lnTo>
                    <a:pt x="1272764" y="0"/>
                  </a:lnTo>
                  <a:lnTo>
                    <a:pt x="1272764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2764" y="401386"/>
              <a:ext cx="3761214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Castellana Caves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357">
            <a:off x="7867258" y="2828376"/>
            <a:ext cx="4709110" cy="4089979"/>
          </a:xfrm>
          <a:custGeom>
            <a:avLst/>
            <a:gdLst/>
            <a:ahLst/>
            <a:cxnLst/>
            <a:rect l="l" t="t" r="r" b="b"/>
            <a:pathLst>
              <a:path w="4709110" h="4089979">
                <a:moveTo>
                  <a:pt x="0" y="0"/>
                </a:moveTo>
                <a:lnTo>
                  <a:pt x="4709110" y="0"/>
                </a:lnTo>
                <a:lnTo>
                  <a:pt x="4709110" y="4089980"/>
                </a:lnTo>
                <a:lnTo>
                  <a:pt x="0" y="40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3732831" y="6642402"/>
            <a:ext cx="5411169" cy="3644598"/>
          </a:xfrm>
          <a:custGeom>
            <a:avLst/>
            <a:gdLst/>
            <a:ahLst/>
            <a:cxnLst/>
            <a:rect l="l" t="t" r="r" b="b"/>
            <a:pathLst>
              <a:path w="5411169" h="3644598">
                <a:moveTo>
                  <a:pt x="0" y="0"/>
                </a:moveTo>
                <a:lnTo>
                  <a:pt x="5411169" y="0"/>
                </a:lnTo>
                <a:lnTo>
                  <a:pt x="5411169" y="3644598"/>
                </a:lnTo>
                <a:lnTo>
                  <a:pt x="0" y="364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9129341" y="6642402"/>
            <a:ext cx="3320108" cy="3644598"/>
          </a:xfrm>
          <a:custGeom>
            <a:avLst/>
            <a:gdLst/>
            <a:ahLst/>
            <a:cxnLst/>
            <a:rect l="l" t="t" r="r" b="b"/>
            <a:pathLst>
              <a:path w="3320108" h="3644598">
                <a:moveTo>
                  <a:pt x="0" y="0"/>
                </a:moveTo>
                <a:lnTo>
                  <a:pt x="3320107" y="0"/>
                </a:lnTo>
                <a:lnTo>
                  <a:pt x="3320107" y="3644598"/>
                </a:lnTo>
                <a:lnTo>
                  <a:pt x="0" y="36445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0" y="-50889"/>
            <a:ext cx="3732831" cy="5194389"/>
          </a:xfrm>
          <a:custGeom>
            <a:avLst/>
            <a:gdLst/>
            <a:ahLst/>
            <a:cxnLst/>
            <a:rect l="l" t="t" r="r" b="b"/>
            <a:pathLst>
              <a:path w="3732831" h="5194389">
                <a:moveTo>
                  <a:pt x="0" y="0"/>
                </a:moveTo>
                <a:lnTo>
                  <a:pt x="3732831" y="0"/>
                </a:lnTo>
                <a:lnTo>
                  <a:pt x="3732831" y="5194389"/>
                </a:lnTo>
                <a:lnTo>
                  <a:pt x="0" y="51943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3732831" y="0"/>
            <a:ext cx="4135347" cy="6642402"/>
          </a:xfrm>
          <a:custGeom>
            <a:avLst/>
            <a:gdLst/>
            <a:ahLst/>
            <a:cxnLst/>
            <a:rect l="l" t="t" r="r" b="b"/>
            <a:pathLst>
              <a:path w="4135347" h="6642402">
                <a:moveTo>
                  <a:pt x="0" y="0"/>
                </a:moveTo>
                <a:lnTo>
                  <a:pt x="4135348" y="0"/>
                </a:lnTo>
                <a:lnTo>
                  <a:pt x="4135348" y="6642402"/>
                </a:lnTo>
                <a:lnTo>
                  <a:pt x="0" y="66424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 rot="-5400000">
            <a:off x="8549296" y="-681118"/>
            <a:ext cx="3219034" cy="4581270"/>
          </a:xfrm>
          <a:custGeom>
            <a:avLst/>
            <a:gdLst/>
            <a:ahLst/>
            <a:cxnLst/>
            <a:rect l="l" t="t" r="r" b="b"/>
            <a:pathLst>
              <a:path w="3219034" h="4581270">
                <a:moveTo>
                  <a:pt x="0" y="0"/>
                </a:moveTo>
                <a:lnTo>
                  <a:pt x="3219034" y="0"/>
                </a:lnTo>
                <a:lnTo>
                  <a:pt x="3219034" y="4581270"/>
                </a:lnTo>
                <a:lnTo>
                  <a:pt x="0" y="458127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15112159" y="3152367"/>
            <a:ext cx="3175841" cy="4275621"/>
          </a:xfrm>
          <a:custGeom>
            <a:avLst/>
            <a:gdLst/>
            <a:ahLst/>
            <a:cxnLst/>
            <a:rect l="l" t="t" r="r" b="b"/>
            <a:pathLst>
              <a:path w="3175841" h="4275621">
                <a:moveTo>
                  <a:pt x="0" y="0"/>
                </a:moveTo>
                <a:lnTo>
                  <a:pt x="3175841" y="0"/>
                </a:lnTo>
                <a:lnTo>
                  <a:pt x="3175841" y="4275621"/>
                </a:lnTo>
                <a:lnTo>
                  <a:pt x="0" y="427562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2449448" y="3156558"/>
            <a:ext cx="2678969" cy="4271429"/>
          </a:xfrm>
          <a:custGeom>
            <a:avLst/>
            <a:gdLst/>
            <a:ahLst/>
            <a:cxnLst/>
            <a:rect l="l" t="t" r="r" b="b"/>
            <a:pathLst>
              <a:path w="2678969" h="4271429">
                <a:moveTo>
                  <a:pt x="0" y="0"/>
                </a:moveTo>
                <a:lnTo>
                  <a:pt x="2678969" y="0"/>
                </a:lnTo>
                <a:lnTo>
                  <a:pt x="2678969" y="4271430"/>
                </a:lnTo>
                <a:lnTo>
                  <a:pt x="0" y="427143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>
            <a:off x="12449448" y="0"/>
            <a:ext cx="5838552" cy="3184571"/>
          </a:xfrm>
          <a:custGeom>
            <a:avLst/>
            <a:gdLst/>
            <a:ahLst/>
            <a:cxnLst/>
            <a:rect l="l" t="t" r="r" b="b"/>
            <a:pathLst>
              <a:path w="5838552" h="3184571">
                <a:moveTo>
                  <a:pt x="0" y="0"/>
                </a:moveTo>
                <a:lnTo>
                  <a:pt x="5838552" y="0"/>
                </a:lnTo>
                <a:lnTo>
                  <a:pt x="5838552" y="3184571"/>
                </a:lnTo>
                <a:lnTo>
                  <a:pt x="0" y="318457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 rot="-5400000">
            <a:off x="13825120" y="6052315"/>
            <a:ext cx="3087207" cy="5838552"/>
          </a:xfrm>
          <a:custGeom>
            <a:avLst/>
            <a:gdLst/>
            <a:ahLst/>
            <a:cxnLst/>
            <a:rect l="l" t="t" r="r" b="b"/>
            <a:pathLst>
              <a:path w="3087207" h="5838552">
                <a:moveTo>
                  <a:pt x="0" y="0"/>
                </a:moveTo>
                <a:lnTo>
                  <a:pt x="3087208" y="0"/>
                </a:lnTo>
                <a:lnTo>
                  <a:pt x="3087208" y="5838552"/>
                </a:lnTo>
                <a:lnTo>
                  <a:pt x="0" y="583855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0" y="5143500"/>
            <a:ext cx="3732831" cy="5143500"/>
          </a:xfrm>
          <a:custGeom>
            <a:avLst/>
            <a:gdLst/>
            <a:ahLst/>
            <a:cxnLst/>
            <a:rect l="l" t="t" r="r" b="b"/>
            <a:pathLst>
              <a:path w="3732831" h="5143500">
                <a:moveTo>
                  <a:pt x="0" y="0"/>
                </a:moveTo>
                <a:lnTo>
                  <a:pt x="3732831" y="0"/>
                </a:lnTo>
                <a:lnTo>
                  <a:pt x="373283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/>
          <p:nvPr/>
        </p:nvGrpSpPr>
        <p:grpSpPr>
          <a:xfrm>
            <a:off x="0" y="126380"/>
            <a:ext cx="2900809" cy="902320"/>
            <a:chOff x="0" y="0"/>
            <a:chExt cx="3867745" cy="12030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7900" cy="1203093"/>
            </a:xfrm>
            <a:custGeom>
              <a:avLst/>
              <a:gdLst/>
              <a:ahLst/>
              <a:cxnLst/>
              <a:rect l="l" t="t" r="r" b="b"/>
              <a:pathLst>
                <a:path w="977900" h="1203093">
                  <a:moveTo>
                    <a:pt x="0" y="0"/>
                  </a:moveTo>
                  <a:lnTo>
                    <a:pt x="977900" y="0"/>
                  </a:lnTo>
                  <a:lnTo>
                    <a:pt x="977900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77900" y="401386"/>
              <a:ext cx="2889845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Bari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80729" y="5740082"/>
            <a:ext cx="4148659" cy="902320"/>
            <a:chOff x="0" y="0"/>
            <a:chExt cx="5531545" cy="12030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98566" cy="1203093"/>
            </a:xfrm>
            <a:custGeom>
              <a:avLst/>
              <a:gdLst/>
              <a:ahLst/>
              <a:cxnLst/>
              <a:rect l="l" t="t" r="r" b="b"/>
              <a:pathLst>
                <a:path w="1398566" h="1203093">
                  <a:moveTo>
                    <a:pt x="0" y="0"/>
                  </a:moveTo>
                  <a:lnTo>
                    <a:pt x="1398566" y="0"/>
                  </a:lnTo>
                  <a:lnTo>
                    <a:pt x="1398566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98566" y="401386"/>
              <a:ext cx="4132979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Polignano a Mare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324885" y="2254238"/>
            <a:ext cx="3865056" cy="902320"/>
            <a:chOff x="0" y="0"/>
            <a:chExt cx="5153408" cy="12030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02960" cy="1203093"/>
            </a:xfrm>
            <a:custGeom>
              <a:avLst/>
              <a:gdLst/>
              <a:ahLst/>
              <a:cxnLst/>
              <a:rect l="l" t="t" r="r" b="b"/>
              <a:pathLst>
                <a:path w="1302960" h="1203093">
                  <a:moveTo>
                    <a:pt x="0" y="0"/>
                  </a:moveTo>
                  <a:lnTo>
                    <a:pt x="1302960" y="0"/>
                  </a:lnTo>
                  <a:lnTo>
                    <a:pt x="1302960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02960" y="401386"/>
              <a:ext cx="3850448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Zoosafari Fasano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03139" y="1618027"/>
            <a:ext cx="8356161" cy="7298595"/>
          </a:xfrm>
          <a:custGeom>
            <a:avLst/>
            <a:gdLst/>
            <a:ahLst/>
            <a:cxnLst/>
            <a:rect l="l" t="t" r="r" b="b"/>
            <a:pathLst>
              <a:path w="8356161" h="7298595">
                <a:moveTo>
                  <a:pt x="0" y="0"/>
                </a:moveTo>
                <a:lnTo>
                  <a:pt x="8356161" y="0"/>
                </a:lnTo>
                <a:lnTo>
                  <a:pt x="8356161" y="7298595"/>
                </a:lnTo>
                <a:lnTo>
                  <a:pt x="0" y="729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119762" y="1770427"/>
            <a:ext cx="7345593" cy="317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9"/>
              </a:lnSpc>
            </a:pPr>
            <a:r>
              <a:rPr lang="en-US" sz="81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My Second</a:t>
            </a:r>
            <a:r>
              <a:rPr lang="en-US" sz="8199" strike="noStrike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Host Family</a:t>
            </a:r>
          </a:p>
          <a:p>
            <a:pPr marL="0" lvl="0" indent="0" algn="l">
              <a:lnSpc>
                <a:spcPts val="8199"/>
              </a:lnSpc>
            </a:pPr>
            <a:r>
              <a:rPr lang="en-US" sz="8199" strike="noStrike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Members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048249"/>
            <a:ext cx="7527717" cy="292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Host mother–Suela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Host father–Vitantonio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Their son–Riccardo</a:t>
            </a:r>
          </a:p>
          <a:p>
            <a:pPr marL="647698" lvl="1" indent="-323849" algn="just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Their daughter–Virginia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30598" y="4419429"/>
            <a:ext cx="3475279" cy="6089443"/>
          </a:xfrm>
          <a:custGeom>
            <a:avLst/>
            <a:gdLst/>
            <a:ahLst/>
            <a:cxnLst/>
            <a:rect l="l" t="t" r="r" b="b"/>
            <a:pathLst>
              <a:path w="3475279" h="6089443">
                <a:moveTo>
                  <a:pt x="0" y="0"/>
                </a:moveTo>
                <a:lnTo>
                  <a:pt x="3475279" y="0"/>
                </a:lnTo>
                <a:lnTo>
                  <a:pt x="3475279" y="6089443"/>
                </a:lnTo>
                <a:lnTo>
                  <a:pt x="0" y="608944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6566355" y="6223634"/>
            <a:ext cx="4564244" cy="4285238"/>
          </a:xfrm>
          <a:custGeom>
            <a:avLst/>
            <a:gdLst/>
            <a:ahLst/>
            <a:cxnLst/>
            <a:rect l="l" t="t" r="r" b="b"/>
            <a:pathLst>
              <a:path w="4564244" h="4285238">
                <a:moveTo>
                  <a:pt x="0" y="0"/>
                </a:moveTo>
                <a:lnTo>
                  <a:pt x="4564243" y="0"/>
                </a:lnTo>
                <a:lnTo>
                  <a:pt x="4564243" y="4285238"/>
                </a:lnTo>
                <a:lnTo>
                  <a:pt x="0" y="42852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-597484" y="0"/>
            <a:ext cx="7540931" cy="4084601"/>
          </a:xfrm>
          <a:custGeom>
            <a:avLst/>
            <a:gdLst/>
            <a:ahLst/>
            <a:cxnLst/>
            <a:rect l="l" t="t" r="r" b="b"/>
            <a:pathLst>
              <a:path w="7540931" h="4084601">
                <a:moveTo>
                  <a:pt x="0" y="0"/>
                </a:moveTo>
                <a:lnTo>
                  <a:pt x="7540931" y="0"/>
                </a:lnTo>
                <a:lnTo>
                  <a:pt x="7540931" y="4084601"/>
                </a:lnTo>
                <a:lnTo>
                  <a:pt x="0" y="408460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6902834" y="0"/>
            <a:ext cx="4227764" cy="6356958"/>
          </a:xfrm>
          <a:custGeom>
            <a:avLst/>
            <a:gdLst/>
            <a:ahLst/>
            <a:cxnLst/>
            <a:rect l="l" t="t" r="r" b="b"/>
            <a:pathLst>
              <a:path w="4227764" h="6356958">
                <a:moveTo>
                  <a:pt x="0" y="0"/>
                </a:moveTo>
                <a:lnTo>
                  <a:pt x="4227764" y="0"/>
                </a:lnTo>
                <a:lnTo>
                  <a:pt x="422776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3463700" y="3930042"/>
            <a:ext cx="3479748" cy="6356958"/>
          </a:xfrm>
          <a:custGeom>
            <a:avLst/>
            <a:gdLst/>
            <a:ahLst/>
            <a:cxnLst/>
            <a:rect l="l" t="t" r="r" b="b"/>
            <a:pathLst>
              <a:path w="3479748" h="6356958">
                <a:moveTo>
                  <a:pt x="0" y="0"/>
                </a:moveTo>
                <a:lnTo>
                  <a:pt x="3479747" y="0"/>
                </a:lnTo>
                <a:lnTo>
                  <a:pt x="347974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-16048" y="3930042"/>
            <a:ext cx="3479748" cy="6356958"/>
          </a:xfrm>
          <a:custGeom>
            <a:avLst/>
            <a:gdLst/>
            <a:ahLst/>
            <a:cxnLst/>
            <a:rect l="l" t="t" r="r" b="b"/>
            <a:pathLst>
              <a:path w="3479748" h="6356958">
                <a:moveTo>
                  <a:pt x="0" y="0"/>
                </a:moveTo>
                <a:lnTo>
                  <a:pt x="3479748" y="0"/>
                </a:lnTo>
                <a:lnTo>
                  <a:pt x="34797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11130598" y="0"/>
            <a:ext cx="7157402" cy="4419429"/>
          </a:xfrm>
          <a:custGeom>
            <a:avLst/>
            <a:gdLst/>
            <a:ahLst/>
            <a:cxnLst/>
            <a:rect l="l" t="t" r="r" b="b"/>
            <a:pathLst>
              <a:path w="7157402" h="4419429">
                <a:moveTo>
                  <a:pt x="0" y="0"/>
                </a:moveTo>
                <a:lnTo>
                  <a:pt x="7157402" y="0"/>
                </a:lnTo>
                <a:lnTo>
                  <a:pt x="7157402" y="4419429"/>
                </a:lnTo>
                <a:lnTo>
                  <a:pt x="0" y="441942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4634961" y="4419429"/>
            <a:ext cx="3653039" cy="5867571"/>
          </a:xfrm>
          <a:custGeom>
            <a:avLst/>
            <a:gdLst/>
            <a:ahLst/>
            <a:cxnLst/>
            <a:rect l="l" t="t" r="r" b="b"/>
            <a:pathLst>
              <a:path w="3653039" h="5867571">
                <a:moveTo>
                  <a:pt x="0" y="0"/>
                </a:moveTo>
                <a:lnTo>
                  <a:pt x="3653039" y="0"/>
                </a:lnTo>
                <a:lnTo>
                  <a:pt x="3653039" y="5867571"/>
                </a:lnTo>
                <a:lnTo>
                  <a:pt x="0" y="586757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0" name="Group 10"/>
          <p:cNvGrpSpPr/>
          <p:nvPr/>
        </p:nvGrpSpPr>
        <p:grpSpPr>
          <a:xfrm>
            <a:off x="3960730" y="3814952"/>
            <a:ext cx="11014547" cy="2657096"/>
            <a:chOff x="0" y="0"/>
            <a:chExt cx="2900951" cy="6998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00951" cy="699811"/>
            </a:xfrm>
            <a:custGeom>
              <a:avLst/>
              <a:gdLst/>
              <a:ahLst/>
              <a:cxnLst/>
              <a:rect l="l" t="t" r="r" b="b"/>
              <a:pathLst>
                <a:path w="2900951" h="699811">
                  <a:moveTo>
                    <a:pt x="0" y="0"/>
                  </a:moveTo>
                  <a:lnTo>
                    <a:pt x="2900951" y="0"/>
                  </a:lnTo>
                  <a:lnTo>
                    <a:pt x="2900951" y="699811"/>
                  </a:lnTo>
                  <a:lnTo>
                    <a:pt x="0" y="699811"/>
                  </a:lnTo>
                  <a:close/>
                </a:path>
              </a:pathLst>
            </a:custGeom>
            <a:solidFill>
              <a:srgbClr val="5D5340">
                <a:alpha val="6392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00951" cy="737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243767" y="4215766"/>
            <a:ext cx="10448475" cy="207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My Second Host Family</a:t>
            </a:r>
          </a:p>
          <a:p>
            <a:pPr marL="0" lvl="0" indent="0" algn="ctr">
              <a:lnSpc>
                <a:spcPts val="7999"/>
              </a:lnSpc>
            </a:pPr>
            <a:r>
              <a:rPr lang="en-US" sz="7999">
                <a:solidFill>
                  <a:srgbClr val="FFEBEB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Activities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356025" y="7353215"/>
            <a:ext cx="3775483" cy="902320"/>
            <a:chOff x="0" y="0"/>
            <a:chExt cx="5033977" cy="12030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2764" cy="1203093"/>
            </a:xfrm>
            <a:custGeom>
              <a:avLst/>
              <a:gdLst/>
              <a:ahLst/>
              <a:cxnLst/>
              <a:rect l="l" t="t" r="r" b="b"/>
              <a:pathLst>
                <a:path w="1272764" h="1203093">
                  <a:moveTo>
                    <a:pt x="0" y="0"/>
                  </a:moveTo>
                  <a:lnTo>
                    <a:pt x="1272764" y="0"/>
                  </a:lnTo>
                  <a:lnTo>
                    <a:pt x="1272764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2764" y="401386"/>
              <a:ext cx="3761214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Lecce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975278" y="9258300"/>
            <a:ext cx="3775483" cy="902320"/>
            <a:chOff x="0" y="0"/>
            <a:chExt cx="5033977" cy="12030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2764" cy="1203093"/>
            </a:xfrm>
            <a:custGeom>
              <a:avLst/>
              <a:gdLst/>
              <a:ahLst/>
              <a:cxnLst/>
              <a:rect l="l" t="t" r="r" b="b"/>
              <a:pathLst>
                <a:path w="1272764" h="1203093">
                  <a:moveTo>
                    <a:pt x="0" y="0"/>
                  </a:moveTo>
                  <a:lnTo>
                    <a:pt x="1272764" y="0"/>
                  </a:lnTo>
                  <a:lnTo>
                    <a:pt x="1272764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2764" y="401386"/>
              <a:ext cx="3761214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Lido Marini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199795" y="126380"/>
            <a:ext cx="3775483" cy="902320"/>
            <a:chOff x="0" y="0"/>
            <a:chExt cx="5033977" cy="12030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72764" cy="1203093"/>
            </a:xfrm>
            <a:custGeom>
              <a:avLst/>
              <a:gdLst/>
              <a:ahLst/>
              <a:cxnLst/>
              <a:rect l="l" t="t" r="r" b="b"/>
              <a:pathLst>
                <a:path w="1272764" h="1203093">
                  <a:moveTo>
                    <a:pt x="0" y="0"/>
                  </a:moveTo>
                  <a:lnTo>
                    <a:pt x="1272764" y="0"/>
                  </a:lnTo>
                  <a:lnTo>
                    <a:pt x="1272764" y="1203093"/>
                  </a:lnTo>
                  <a:lnTo>
                    <a:pt x="0" y="120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2764" y="401386"/>
              <a:ext cx="3761214" cy="64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Torre dell'Orso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7274234" y="-157511"/>
            <a:ext cx="11013766" cy="10671562"/>
            <a:chOff x="0" y="0"/>
            <a:chExt cx="2900745" cy="28106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0745" cy="2810617"/>
            </a:xfrm>
            <a:custGeom>
              <a:avLst/>
              <a:gdLst/>
              <a:ahLst/>
              <a:cxnLst/>
              <a:rect l="l" t="t" r="r" b="b"/>
              <a:pathLst>
                <a:path w="2900745" h="2810617">
                  <a:moveTo>
                    <a:pt x="0" y="0"/>
                  </a:moveTo>
                  <a:lnTo>
                    <a:pt x="2900745" y="0"/>
                  </a:lnTo>
                  <a:lnTo>
                    <a:pt x="2900745" y="2810617"/>
                  </a:lnTo>
                  <a:lnTo>
                    <a:pt x="0" y="2810617"/>
                  </a:lnTo>
                  <a:close/>
                </a:path>
              </a:pathLst>
            </a:custGeom>
            <a:solidFill>
              <a:srgbClr val="5D5340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0745" cy="2848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-328961"/>
            <a:ext cx="7483784" cy="11402102"/>
          </a:xfrm>
          <a:custGeom>
            <a:avLst/>
            <a:gdLst/>
            <a:ahLst/>
            <a:cxnLst/>
            <a:rect l="l" t="t" r="r" b="b"/>
            <a:pathLst>
              <a:path w="7483784" h="11402102">
                <a:moveTo>
                  <a:pt x="0" y="0"/>
                </a:moveTo>
                <a:lnTo>
                  <a:pt x="7483784" y="0"/>
                </a:lnTo>
                <a:lnTo>
                  <a:pt x="7483784" y="11402102"/>
                </a:lnTo>
                <a:lnTo>
                  <a:pt x="0" y="114021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TextBox 7"/>
          <p:cNvSpPr txBox="1"/>
          <p:nvPr/>
        </p:nvSpPr>
        <p:spPr>
          <a:xfrm>
            <a:off x="460867" y="4049396"/>
            <a:ext cx="5741583" cy="109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9"/>
              </a:lnSpc>
            </a:pPr>
            <a:r>
              <a:rPr lang="en-US" sz="81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Camp Week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3702" y="3677921"/>
            <a:ext cx="8805598" cy="4429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Location: Masseria Delprete, Apulia</a:t>
            </a:r>
          </a:p>
          <a:p>
            <a:pPr marL="647698" lvl="1" indent="-323849" algn="l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Accommodation in hotel with pool</a:t>
            </a:r>
          </a:p>
          <a:p>
            <a:pPr marL="647698" lvl="1" indent="-323849" algn="l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Participants from many countries</a:t>
            </a:r>
          </a:p>
          <a:p>
            <a:pPr marL="647698" lvl="1" indent="-323849" algn="l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Welcome dinner &amp; country presentations</a:t>
            </a:r>
          </a:p>
          <a:p>
            <a:pPr marL="647698" lvl="1" indent="-323849" algn="l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FFF9F3"/>
                </a:solidFill>
                <a:latin typeface="TT Fors"/>
                <a:ea typeface="TT Fors"/>
                <a:cs typeface="TT Fors"/>
                <a:sym typeface="TT Fors"/>
              </a:rPr>
              <a:t>Mix of excursions, culture, and fun events</a:t>
            </a:r>
          </a:p>
          <a:p>
            <a:pPr marL="0" lvl="0" indent="0" algn="l">
              <a:lnSpc>
                <a:spcPts val="5999"/>
              </a:lnSpc>
            </a:pPr>
            <a:endParaRPr lang="en-US" sz="2999">
              <a:solidFill>
                <a:srgbClr val="FFF9F3"/>
              </a:solidFill>
              <a:latin typeface="TT Fors"/>
              <a:ea typeface="TT Fors"/>
              <a:cs typeface="TT Fors"/>
              <a:sym typeface="TT For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25000" y="2187573"/>
            <a:ext cx="5771535" cy="1033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Camp 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312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DM Serif Display</vt:lpstr>
      <vt:lpstr>TT Fors Bold</vt:lpstr>
      <vt:lpstr>Calibri</vt:lpstr>
      <vt:lpstr>TT Fors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</dc:title>
  <cp:lastModifiedBy>Veronika Lukyanenko</cp:lastModifiedBy>
  <cp:revision>3</cp:revision>
  <dcterms:created xsi:type="dcterms:W3CDTF">2006-08-16T00:00:00Z</dcterms:created>
  <dcterms:modified xsi:type="dcterms:W3CDTF">2025-09-30T21:45:03Z</dcterms:modified>
  <dc:identifier>DAG0WlDl7Ps</dc:identifier>
</cp:coreProperties>
</file>